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66" y="12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15F9-31EB-414A-BAFF-E677662AA384}" type="datetimeFigureOut">
              <a:rPr lang="en-US" smtClean="0"/>
              <a:t>21-Mar-19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49FC3-97F2-48A5-B07F-E4AE95278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901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15F9-31EB-414A-BAFF-E677662AA384}" type="datetimeFigureOut">
              <a:rPr lang="en-US" smtClean="0"/>
              <a:t>21-Mar-19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49FC3-97F2-48A5-B07F-E4AE95278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293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15F9-31EB-414A-BAFF-E677662AA384}" type="datetimeFigureOut">
              <a:rPr lang="en-US" smtClean="0"/>
              <a:t>21-Mar-19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49FC3-97F2-48A5-B07F-E4AE95278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771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15F9-31EB-414A-BAFF-E677662AA384}" type="datetimeFigureOut">
              <a:rPr lang="en-US" smtClean="0"/>
              <a:t>21-Mar-19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49FC3-97F2-48A5-B07F-E4AE95278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25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15F9-31EB-414A-BAFF-E677662AA384}" type="datetimeFigureOut">
              <a:rPr lang="en-US" smtClean="0"/>
              <a:t>21-Mar-19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49FC3-97F2-48A5-B07F-E4AE95278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982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15F9-31EB-414A-BAFF-E677662AA384}" type="datetimeFigureOut">
              <a:rPr lang="en-US" smtClean="0"/>
              <a:t>21-Mar-19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49FC3-97F2-48A5-B07F-E4AE95278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652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15F9-31EB-414A-BAFF-E677662AA384}" type="datetimeFigureOut">
              <a:rPr lang="en-US" smtClean="0"/>
              <a:t>21-Mar-19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49FC3-97F2-48A5-B07F-E4AE95278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505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15F9-31EB-414A-BAFF-E677662AA384}" type="datetimeFigureOut">
              <a:rPr lang="en-US" smtClean="0"/>
              <a:t>21-Mar-19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49FC3-97F2-48A5-B07F-E4AE95278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193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15F9-31EB-414A-BAFF-E677662AA384}" type="datetimeFigureOut">
              <a:rPr lang="en-US" smtClean="0"/>
              <a:t>21-Mar-19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49FC3-97F2-48A5-B07F-E4AE95278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899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15F9-31EB-414A-BAFF-E677662AA384}" type="datetimeFigureOut">
              <a:rPr lang="en-US" smtClean="0"/>
              <a:t>21-Mar-19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49FC3-97F2-48A5-B07F-E4AE95278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784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15F9-31EB-414A-BAFF-E677662AA384}" type="datetimeFigureOut">
              <a:rPr lang="en-US" smtClean="0"/>
              <a:t>21-Mar-19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49FC3-97F2-48A5-B07F-E4AE95278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580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915F9-31EB-414A-BAFF-E677662AA384}" type="datetimeFigureOut">
              <a:rPr lang="en-US" smtClean="0"/>
              <a:t>21-Mar-19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49FC3-97F2-48A5-B07F-E4AE95278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370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>
              <a:solidFill>
                <a:srgbClr val="00B0F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792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>
              <a:solidFill>
                <a:srgbClr val="00B0F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161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Harry Hiếu Nguyễn</cp:lastModifiedBy>
  <cp:revision>4</cp:revision>
  <dcterms:created xsi:type="dcterms:W3CDTF">2019-02-22T04:49:27Z</dcterms:created>
  <dcterms:modified xsi:type="dcterms:W3CDTF">2019-03-21T03:36:09Z</dcterms:modified>
</cp:coreProperties>
</file>