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9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7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0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9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8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8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915F9-31EB-414A-BAFF-E677662AA384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7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9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6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5</cp:revision>
  <dcterms:created xsi:type="dcterms:W3CDTF">2019-02-22T04:49:27Z</dcterms:created>
  <dcterms:modified xsi:type="dcterms:W3CDTF">2020-06-16T01:55:40Z</dcterms:modified>
</cp:coreProperties>
</file>